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2BAA0-D86D-403C-8E7C-62132ADA8D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E4162-D3E6-4078-9E8C-D96D42AC94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interaction with SRF in the absence of DNA. EWS-FLI-1 and FLI-1 were transcribed and translatedin vitro in the presence of 35S-labeled methionine. Equivalent amounts of the translation products were then incubated with beads coated with GST or GST-SRF fusion protein. ELK-1 (positive control) and TM (negative control) were included in each experiment. Lanes 1, 4, 7 and 10 show the input (0.1 times the amount used in the assay) for EWS-FLI-1, FLI-1, ELK-1 and TM, respectively; lanes 2, 5, 8 and 11, EWS-FLI-1, FLI-1, ELK-1 and TM proteins incubated with GST beads; lanes 3, 6, 9 and 12, EWS-FLI-1, FLI-1, ELK-1 and TM proteins incubated with GST-SRF beads.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56B262-EF2C-45B7-A69E-7591D78119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6.1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6, 1 March 1996, Pages 1052–1058,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https://doi.org/10.1093/nar/24.6.1052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Analysis of interaction with SRF in the absence of DNA. EWS-FLI-1 and FLI-1 were transcribed and translatedin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Analysis of interaction with SRF in the absence of DNA. EWS-FLI-1 and FLI-1 were transcribed and translatedin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2024-04-26T14:45:18Z</dcterms:modified>
</cp:coreProperties>
</file>