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F914F1-A332-4959-A5F0-50AE7E54CD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B429A-C783-4AC2-A0BB-6DAB8E1367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FF4A2-E198-4751-96A4-FE665AC77C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2024-09-19T07:29:44Z</dcterms:modified>
</cp:coreProperties>
</file>