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92D02-8521-4A22-9115-B649990B23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7BB11-182B-43EE-BBB5-8DC6DEB616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B09E19-EFB7-478E-ABD5-578BA232AD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2024-05-08T11:35:51Z</dcterms:modified>
</cp:coreProperties>
</file>