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170D9F1-2F1B-40F6-8124-B590652543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F76D1E-E0EF-4A82-8CBD-F3F629CE05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B1FABD-7968-4A92-A8A7-FD2FAAE27B9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2024-09-20T02:39:19Z</dcterms:modified>
</cp:coreProperties>
</file>