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FBD4CF-AE48-408E-906D-638E556BE76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A85BFD-56EC-4719-9638-906E016A048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BB8269-7DEC-475D-8B7E-42304F5B78E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2024-04-26T11:40:30Z</dcterms:modified>
</cp:coreProperties>
</file>