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7370DC-E5BF-4E9C-8F62-51DF787DB6F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51517F-B083-4370-92D9-7C406EA2310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Meta-analysis by the Blood Pressure Lowering Treatment Trialists' Collaboration of data from outcome trials comparing treatment regimens based on angiotensin-receptor blockers with control regimens.20 Reproduced with permission from Turnbull.20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2009.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BDBD0C-CFF9-4D81-A330-E2154A40530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sup03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 Suppl</a:t>
            </a:r>
            <a:r>
              <a:rPr lang="en-US" altLang="en-US" sz="1000">
                <a:solidFill>
                  <a:srgbClr val="333333"/>
                </a:solidFill>
              </a:rPr>
              <a:t>, Volume 11, Issue suppl_F, December 2009, Pages F3–F8,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https://doi.org/10.1093/eurheartj/sup033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Meta-analysis by the Blood Pressure Lowering Treatment Trialists' Collaboration of data from outcome trials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Meta-analysis by the Blood Pressure Lowering Treatment Trialists' Collaboration of data from outcome trials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2024-04-26T01:16:54Z</dcterms:modified>
</cp:coreProperties>
</file>