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41DBF1-E4B2-47F6-B19B-A1FE94E117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EAB38D-58DE-4846-BA8F-8BBB16A4DD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Grouped performance data for Experiment 1 for neurological controls and individuals with damage in occipital cortex, superior bilaterial parietal cortex, frontal-temporal cortex, bilateral parietal cortex, right parietal, and left parietal cortex, respectively. Minimum error magnitude for bilaterial parietal group is 0 and hence not visible. As stated earlier, no lag for the frontal-temporal patient was calculated since there was no dip in the large curve. Error bars represent standard errors where data were available for &gt;1 participant.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805125-3012-4264-B754-E521A266FB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2952–2969,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Grouped performance data for Experiment 1 for neurological controls and individuals with damage in occipital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Grouped performance data for Experiment 1 for neurological controls and individuals with damage in occipital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2024-04-26T23:41:19Z</dcterms:modified>
</cp:coreProperties>
</file>