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A2282-63BC-459A-809B-34691A1DC1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00E72-91CF-4F9F-8117-137EAE5C9F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483766-44CB-4595-9C41-213FF21970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2024-04-26T11:47:44Z</dcterms:modified>
</cp:coreProperties>
</file>