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736187-EE1E-4179-9781-2156E3682A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7AE5DD-9E70-4861-918C-7A9C74480A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– Study selection flow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999A2A-B9EF-42A0-B91D-35B82F151C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mia/ocv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2016, Pages 212–220,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https://doi.org/10.1093/jamia/ocv052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– Study selection flow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17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– Study selection flow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2024-04-26T12:57:33Z</dcterms:modified>
</cp:coreProperties>
</file>