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55DE9-40AE-4522-B437-23C91C3131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D4C4D-1AF6-4E5B-BDDD-8034D1B84A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 for probability of survival among children of women who received antenatal micronutrient supplements, by supplementation group, Nepal, 1999–2008.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B492A-7EE7-4F49-B235-FB8AC0DA57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9, 1 November 2009, Pages 1127–1136,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Kaplan-Meier curve for probability of survival among children of women who received antenatal micronutrient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Kaplan-Meier curve for probability of survival among children of women who received antenatal micronutrient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2024-04-26T03:29:26Z</dcterms:modified>
</cp:coreProperties>
</file>