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8201A0-1371-41CA-8892-12E4A7A6FB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78B462-22BF-446B-85D4-CF17C5CE45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D01C4-BD20-4DC4-9A92-4CF94C6C57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2024-05-01T22:08:40Z</dcterms:modified>
</cp:coreProperties>
</file>