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35A880-D6DA-48CD-8961-DE15B13BBC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2A8D10-11D5-4171-BA53-47E35F276D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prior muscimol injection on ketamine-induced increased error rate. The gray area corresponds to the preketamine block, the vertical arrow to ketamine injection. Contra, contralateral target; ipsi, ipsilateral target. K, ketamine; M, muscimol. (a) AS error rate (ketamine 0.8 mg/kg; muscimol site 9, left hemisphere). Compared with K-only experiments, prior muscimol injection resulted in a lower error rate for contralateral targets (large asterisks) and a higher error rate for ipsilateral targets (small asterisks). (b) AS latency (ketamine 0.6 mg/kg; muscimol site 6, right hemisphere). Decreased AS latency was observed for contralateral targets (large asterisks) and increased AS latency for ipsilateral targets (small asterisks). No ipsilateral data were available at 10 min postinjection of ketamine because of a 100% error rate. The comparisons between M + K and K-only experiments were done using a t-test for latencies and a χ2-test for error rates.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9C8F5A-CC20-47CA-B2B8-7406FA1E5A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221–229, </a:t>
            </a:r>
            <a:r>
              <a:rPr lang="en-US" altLang="en-US" sz="1000">
                <a:solidFill>
                  <a:srgbClr val="333333"/>
                </a:solidFill>
                <a:hlinkClick r:id="rId3"/>
              </a:rPr>
              <a:t>https://doi.org/10.1093/cercor/bhj140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prior muscimol injection on ketamine-induced increased error rate. The gray area corresponds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 of prior muscimol injection on ketamine-induced increased error rate. The gray area corresponds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2024-04-26T07:14:27Z</dcterms:modified>
</cp:coreProperties>
</file>