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4BB94-9365-453B-BFA2-19EE6119DE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2B2A6A-F877-488E-8C00-5BE312463B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Immunohistochemical analysis of plaques developed upon C. pneumoniae incubation (B,E,H) or control incubation (A,D,G). Increased MOMA-2 staining per intima area was observed in bacteria incubated arteries (A,B,C). Both ASMA (D,E) and Picrosirius Red staining (G,H) per intima area were diminished in bacteria incubated arteries as compared to controls (F,I, respectively)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DC910-C6E7-4462-BC04-383BF791BA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7.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280–288, </a:t>
            </a:r>
            <a:r>
              <a:rPr lang="en-US" altLang="en-US" sz="1000">
                <a:solidFill>
                  <a:srgbClr val="333333"/>
                </a:solidFill>
                <a:hlinkClick r:id="rId3"/>
              </a:rPr>
              <a:t>https://doi.org/10.1016/j.cardiores.2005.07.011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Immunohistochemical analysis of plaques developed upon C. pneumoniae incubation (B,E,H) or control incubation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Immunohistochemical analysis of plaques developed upon C. pneumoniae incubation (B,E,H) or control incubation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2024-04-26T01:34:02Z</dcterms:modified>
</cp:coreProperties>
</file>