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7BEDC8-D949-4B48-BABD-D33C86705AB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29B9AC-799D-4138-956B-DA42293DBAB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Receiver operating characteristic curves for the ability of PST to discriminate AD patients from ECs in the first “absolute identification” and the second “forced choice” sessions.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8EDB60-C677-4DAD-BE37-68E053E11C2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r01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26, Issue 3, April 2011, Pages 270–279,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https://doi.org/10.1093/arclin/acr011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2. </a:t>
            </a:r>
            <a:r>
              <a:rPr lang="en-US" altLang="en-US" b="0"/>
              <a:t>Receiver operating characteristic curves for the ability of PST to discriminate AD patients from ECs in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2. Receiver operating characteristic curves for the ability of PST to discriminate AD patients from ECs in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2024-09-19T08:20:38Z</dcterms:modified>
</cp:coreProperties>
</file>