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0BE27-D79C-4940-8298-2FFB2F8B79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F6185-CBB8-46A7-899B-EC0E2595E5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curves for the ability of PST to discriminate AD patients from ECs in the first “absolute identification” and the second “forced choice”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43886-2347-4373-B4DF-9E8C2E26E4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3, April 2011, Pages 270–279,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Receiver operating characteristic curves for the ability of PST to discriminate AD patients from ECs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Receiver operating characteristic curves for the ability of PST to discriminate AD patients from ECs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2024-05-08T01:07:05Z</dcterms:modified>
</cp:coreProperties>
</file>