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9C1C7E-3B69-4592-83B7-58680D2101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43A66B-C61B-4622-8328-D7EB5E329D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curves for the ability of PST to discriminate AD patients from ECs in the first “absolute identification” and the second “forced choice” sessions.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2F8731-592D-4EB6-8ACE-337DD3B2E0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3, April 2011, Pages 270–279,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Receiver operating characteristic curves for the ability of PST to discriminate AD patients from ECs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Receiver operating characteristic curves for the ability of PST to discriminate AD patients from ECs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2024-09-20T03:27:41Z</dcterms:modified>
</cp:coreProperties>
</file>