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B5C28-48AD-46A6-8EEA-AF928ADB22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DEEB0-2AC6-4C79-B102-4B8280CC95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E1DFB-BB6F-4467-809C-FBF9F8A3DC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2024-04-27T01:09:05Z</dcterms:modified>
</cp:coreProperties>
</file>