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94BFD-9A19-456A-9EA3-667C5B083A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00CA4-C182-4D8A-B7A8-0429A93BAE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UvrABC incision of 4-HNE modified supercoiled plasmid DNA. pGEM- APRT supercoiled plasmid DNA was modified with various concentrations of 4-HNE and then reacted with (lanes 2, 4, 6, 8 and 10) or without (lanes 1, 3, 5, 7 and 9) UvrABC nuclease. The resultant plasmid DNA was separated by electrophoresis in a 1% agarose gel. ( A ) A typical gel (OC, open circle; CCC, covalently closed circle); ( B ) quantification. The number of UvrABC incision in a 4-HNE-modified plasmid was calculated based on the Poisson distribution equation P (0) = e−n , where P (0) represents the fraction of CCC plasmid DNA after UvrABC incision and n represents the average number of UvrABC incision per plasmid DNA.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C7972-3315-43B6-B9A7-E804903BF9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3.11.17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23, Issue 11, November 2002, Pages 1781–1789,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https://doi.org/10.1093/carcin/23.11.1781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UvrABC incision of 4-HNE modified supercoiled plasmid DNA. pGEM- APRT supercoiled plasmid DNA was modified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 UvrABC incision of 4-HNE modified supercoiled plasmid DNA. pGEM- APRT supercoiled plasmid DNA was modified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2024-04-26T08:59:45Z</dcterms:modified>
</cp:coreProperties>
</file>