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0175E-4DEC-48E9-8A8F-2568BC1BDE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4848A-6530-4A78-A08F-C1FB7E79A4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PCA score plot of PCA on the mean centered peak intensities in the m/z range 3–20 kDa. (A) PC1 vs PC2 reveals distinctive clustering of CABG patients compared with normal healthy controls: 58% of the variance in the data is explained by component 1, reflecting the CABG vs normal condition. (B) PCA loadings plot, showing the m/z values contributing the most to PC1 and PC2. Stars represent robust features also selected by SVM–RELIEF (4546, 11732, 8595, 8495). In addition, four other features (5985, 9780, 11473, 19114) were selected (cross) for classifcation. Mpm, masterpool sample; b, normal sample; IC, CABG patient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ERA-EDTA.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45CE5-4732-4D7B-82AE-018A259196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m1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22, Issue 10, October 2007, Pages 2932–2943, </a:t>
            </a:r>
            <a:r>
              <a:rPr lang="en-US" altLang="en-US" sz="1000">
                <a:solidFill>
                  <a:srgbClr val="333333"/>
                </a:solidFill>
                <a:hlinkClick r:id="rId3"/>
              </a:rPr>
              <a:t>https://doi.org/10.1093/ndt/gfm170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PCA score plot of PCA on the mean centered peak intensities in the m/z range 3–20 kDa. (A) PC1 vs PC2 reveals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PCA score plot of PCA on the mean centered peak intensities in the m/z range 3–20 kDa. (A) PC1 vs PC2 reveals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2024-04-26T12:57:03Z</dcterms:modified>
</cp:coreProperties>
</file>