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142969-FC84-451B-AB0E-069E478CB5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414DDA-23A5-46A9-A032-4E427C5D1E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81BB0C-0082-40B0-9EF2-F7EB171313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2024-04-26T23:39:17Z</dcterms:modified>
</cp:coreProperties>
</file>