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63E43-5D4A-4213-869C-992B6E02EC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5FBD1-2557-4C65-BCD9-1718A5F8F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Responses of simple (A,B) and complex (C) cells. For each cell, a polar plot (top right of each panel) summarizes the neuron’s motion selectivity in response to a black solid bar (grey filling and continuous outline) and a camouflaged bar (dotted outline). On the basis of these polar plots, cell (A) was classified as CI, and cells (B) and (C) as NCI. The peristimulus time histograms compare the patterns of activity elicited by the movement of a black solid bar (top histogram) and a white solid bar (bottom histogram). The direction of motion used in these tests is indicated, in the polar plots, by the arrows. (A) Infragranular CI simple cell; note the temporal separation of the responses to black and white bars. (B) Infragranular NCI simple cell. (C) NCI complex cell located at the interface between layers 4α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0195FC-F324-417F-AAD1-ABA3FC1B39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1132–1145, </a:t>
            </a:r>
            <a:r>
              <a:rPr lang="en-US" altLang="en-US" sz="1000">
                <a:solidFill>
                  <a:srgbClr val="333333"/>
                </a:solidFill>
                <a:hlinkClick r:id="rId3"/>
              </a:rPr>
              <a:t>https://doi.org/10.1093/cercor/12.11.1132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Responses of simple (A,B) and complex (C) cells. For each cell, a polar plot (top right of each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Responses of simple (A,B) and complex (C) cells. For each cell, a polar plot (top right of each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2024-04-26T11:40:47Z</dcterms:modified>
</cp:coreProperties>
</file>