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89E44-1ECC-4D66-83D8-1F739CABA8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847BA-FC7C-4ECF-A67B-E9426E16B5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MetaVelvet-SL system consists of three major procedures: (i) construction of a de Bruijn graph; (ii) classification of chimeric nodes and (iii) final assembly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Kazusa DNA Research Institute.This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50174-9019-495E-8644-3288FA810D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nares/dsu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22, Issue 1, February 2015, Pages 69–77, </a:t>
            </a:r>
            <a:r>
              <a:rPr lang="en-US" altLang="en-US" sz="1000">
                <a:solidFill>
                  <a:srgbClr val="333333"/>
                </a:solidFill>
                <a:hlinkClick r:id="rId3"/>
              </a:rPr>
              <a:t>https://doi.org/10.1093/dnares/dsu041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MetaVelvet-SL system consists of three major procedures: (i) construction of a de Bruijn graph; (ii)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MetaVelvet-SL system consists of three major procedures: (i) construction of a de Bruijn graph; (ii)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2024-04-26T20:22:03Z</dcterms:modified>
</cp:coreProperties>
</file>