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14276-BCF7-4988-9F76-1733758E1C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F7936-401A-4E70-B6B4-3B3F01E888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36C8A-AC40-49F8-9132-6D2ED11ABE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2024-04-26T22:15:20Z</dcterms:modified>
</cp:coreProperties>
</file>