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D4229-B156-409A-B2FD-EE2FEA54A1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32D76-DD55-4A10-87DD-7D06FCF2D4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ascertainment. HIVAN, HIV-associated nephropathy.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B4368-F578-45B2-99D6-697298FD5D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93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8, 15 April 2008, Pages 1282–1289,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https://doi.org/10.1086/529385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Case ascertainment. HIVAN, HIV-associated nephropathy.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Case ascertainment. HIVAN, HIV-associated nephropathy.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2024-04-26T01:02:20Z</dcterms:modified>
</cp:coreProperties>
</file>