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DE249A-9DA7-4C08-AB5E-4FF55DB3E1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5F06F1-3A60-48D3-8F60-7551FA9858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Stem cell subtypes currently being evaluated for cardiac repair. Plus and minus symbols indicate positive and negative attributes regarding therapeutic utility of individual stem cell subtypes.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65D10F-97B3-4368-B428-CB3507C882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t4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35, Issue 15, 14 April 2014, Pages 955–957,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https://doi.org/10.1093/eurheartj/eht423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Stem cell subtypes currently being evaluated for cardiac repair. Plus and minus symbols indicate positive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Stem cell subtypes currently being evaluated for cardiac repair. Plus and minus symbols indicate positive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2024-04-26T02:47:21Z</dcterms:modified>
</cp:coreProperties>
</file>