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00349-4801-48EE-AD0A-CE90DC3612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3335F-1E62-4525-BAEB-FFACF14547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protoporphyrin IX absorption spectrum.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for Aesthetic Plastic Surgery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72AA9-F5ED-4DC5-95E9-2E5737A484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sj.2008.08.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Aesthet Surg J</a:t>
            </a:r>
            <a:r>
              <a:rPr lang="en-US" altLang="en-US" sz="1000">
                <a:solidFill>
                  <a:srgbClr val="333333"/>
                </a:solidFill>
              </a:rPr>
              <a:t>, Volume 28, Issue 5, September 2008, Pages 545–552,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https://doi.org/10.1016/j.asj.2008.08.007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protoporphyrin IX absorption spectrum.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protoporphyrin IX absorption spectrum.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2024-04-26T20:33:10Z</dcterms:modified>
</cp:coreProperties>
</file>