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108D58-1BF4-47FB-919B-62385EEF36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828D02-7AC7-4382-A19B-0A91ACC766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2dFGRS spectra of four NVSS galaxies detected as X-ray sources in the ROSAT All-Sky Survey. All show optical emission lines with line ratios characteristic of active galaxies but, as noted in the text, they are otherwise a diverse class of objects.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3D5F8A-0D2E-4E06-8B3C-79ABAD0B28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2.0499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329, Issue 1, January 2002, Pages 227–245,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https://doi.org/10.1046/j.1365-8711.2002.04998.x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</a:t>
            </a:r>
            <a:r>
              <a:rPr lang="en-US" altLang="en-US" b="0"/>
              <a:t>2dFGRS spectra of four NVSS galaxies detected as X-ray sources in the ROSAT All-Sky Survey. All show optical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2dFGRS spectra of four NVSS galaxies detected as X-ray sources in the ROSAT All-Sky Survey. All show optical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2024-05-01T21:45:28Z</dcterms:modified>
</cp:coreProperties>
</file>