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604479-1686-41D0-B309-9C12AEEF50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144582-9536-4AE2-AEB9-E07670536A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drawing of the task design and timing. For each condition, a negative probe trial is illustrated.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2EB34B-8A29-4F9C-98A0-B401862851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Response times for the experimental task as a function of STM load and 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2EB34B-8A29-4F9C-98A0-B401862851F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Regions showing a positive response to STM load (shown at a threshold of T &gt; 3.50, P &lt; 0.001, uncorrected, for display purpose; see Table 1 for corrected P values). Beta coefficient estimates as a function of STM phase and STM load are shown for target regions of the dorsal attention networks (see Table 1 for coordinates). PrecG, precentral gyrus; IFG, inferior frontal gyrus; CrI, cerebellum area CrI.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2EB34B-8A29-4F9C-98A0-B401862851F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Regions showing a negative response to STM load (shown at a threshold of T &gt; 3.50, P &lt; 0.001, uncorrected, for display purpose; see Table 1 for corrected P values). Beta coefficient estimates as a function of STM phase and STM load are shown for target regions of the dorsal and ventral attention networks (see Table 1 for coordinates).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2EB34B-8A29-4F9C-98A0-B401862851F7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Regions showing a response to the DS as a function of STM load condition (shown at a threshold of T &gt; 3.20, P &lt; 0.001, uncorrected, for display purpose; see Table 2 for corrected P values). Time course of activation is shown for target regions of the ventral attention networks (see Table 2 for coordinates).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2EB34B-8A29-4F9C-98A0-B401862851F7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r1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ercor/bhr1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ercor/bhr1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cercor/bhr1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5, May 2012, Pages 1086–1097,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Schematic drawing of the task design and timing. For each condition, a negative probe trial is illustrated.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779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5, May 2012, Pages 1086–1097,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Response times for the experimental task as a function of STM load and DS.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548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5, May 2012, Pages 1086–1097,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Regions showing a positive response to STM load (shown at a threshold of T &gt; 3.50, P &lt; 0.001, uncorrected,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3897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5, May 2012, Pages 1086–1097,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Regions showing a negative response to STM load (shown at a threshold of T &gt; 3.50, P &lt; 0.001, uncorrected,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779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5, May 2012, Pages 1086–1097,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Regions showing a response to the DS as a function of STM load condition (shown at a threshold of T &gt; 3.20, 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936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1. Schematic drawing of the task design and timing. For each condition, a negative probe trial is illustrated.
</vt:lpstr>
      <vt:lpstr>Figure 2. Response times for the experimental task as a function of STM load and DS.
</vt:lpstr>
      <vt:lpstr>Figure 3. Regions showing a positive response to STM load (shown at a threshold of T &gt; 3.50, P &lt; 0.001, uncorrected, ...</vt:lpstr>
      <vt:lpstr>Figure 4. Regions showing a negative response to STM load (shown at a threshold of T &gt; 3.50, P &lt; 0.001, uncorrected, ...</vt:lpstr>
      <vt:lpstr>Figure 5. Regions showing a response to the DS as a function of STM load condition (shown at a threshold of T &gt; 3.20, 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2024-04-26T09:11:56Z</dcterms:modified>
</cp:coreProperties>
</file>