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57FDBE-67A2-4596-888A-011BC41A74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6A4A7-9391-4D31-B78E-BEDAE596EC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Reduced immunoreactivity of Complex I in IOSCA brain. The figure shows formalin-fixed paraffin sections from the cerebellum and the frontal cortex of control, IOSCA and MIRAS patients immunostained with antibodies against CI (NDUFB4 and ND1), CII and CIV subunits. The IOSCA patients show drastically reduced immunoreactivity with antibodies against both CI subunits, and the MIRAS patient shows reduced immunoreactivity with the CI antibodies. Immunostainings against CII and CIV subunits in IOSCA and MIRAS are comparable to controls. Paraffin sections, original magnifications ×200.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7017A-69E8-4766-9E90-07DDB0C3B8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Reduced immunoreactivity of Complex I in IOSCA brain. The figure shows formalin-fixed paraffin sections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Reduced immunoreactivity of Complex I in IOSCA brain. The figure shows formalin-fixed paraffin sections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2024-04-26T20:20:44Z</dcterms:modified>
</cp:coreProperties>
</file>