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4CAB3-13BC-4906-9EC0-1B33853E13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92B04B-BA25-4965-84CB-5A581A9F3D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CA19E-D84F-4975-A7D8-45EEF3F4D8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2024-04-26T10:06:56Z</dcterms:modified>
</cp:coreProperties>
</file>