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C83610-094E-4EA7-89E5-87AC55DBB9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06CF35-DE0D-40E8-8453-720F66EB7B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77FB47-6CCF-4108-AEF8-853AAB064B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2024-04-26T05:16:45Z</dcterms:modified>
</cp:coreProperties>
</file>