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288526-F93D-4847-8867-6DD375B7C8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06D881-E294-4741-B8FE-7B1452189E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68E9F6-B2E4-4270-96FC-16AB5460ED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2024-04-26T22:36:36Z</dcterms:modified>
</cp:coreProperties>
</file>