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4C2567-92B2-4B7E-8A88-C274072254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7F1B2-16B7-4286-AF45-23DC8EDF12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operation (left) and resulting CSD (right) of a draft-tube baffle, mixed suspension, mixed particle removal (MSMPR) industrial crystallizer (after Canning, 1970).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36575-8DD2-4616-B8D3-92588A5CAD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9.4.5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39, Issue 4, April 1998, Pages 553–599,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https://doi.org/10.1093/petroj/39.4.553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20. </a:t>
            </a:r>
            <a:r>
              <a:rPr lang="en-US" altLang="en-US" b="0"/>
              <a:t>The operation (left) and resulting CSD (right) of a draft-tube baffle, mixed suspension, mixed particle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20. The operation (left) and resulting CSD (right) of a draft-tube baffle, mixed suspension, mixed particle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2024-04-26T10:43:36Z</dcterms:modified>
</cp:coreProperties>
</file>