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ags" Target="tags/tag1.xml" /><Relationship Id="rId11" Type="http://schemas.openxmlformats.org/officeDocument/2006/relationships/presProps" Target="presProps.xml" /><Relationship Id="rId12" Type="http://schemas.openxmlformats.org/officeDocument/2006/relationships/viewProps" Target="viewProps.xml" /><Relationship Id="rId13" Type="http://schemas.openxmlformats.org/officeDocument/2006/relationships/theme" Target="theme/theme1.xml" /><Relationship Id="rId14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D75B37D-CCD0-415A-838E-169D7438B8F9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72C07A2-C96A-453D-8D16-E950A757C9C7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1: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Cheng Jingyi. From Who’s Who in China, 3rd ed. (Shanghai, 1925), 153.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2017. Published by Oxford University Press on behalf of the American Historical Association. All rights reserved. For permissions, please e-mail journals.permissions@oup.com.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90B788C-24A8-4FA7-B302-071C43A47A31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3: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Pastor Ling Deyuan (1883–1951) with his family. Archive of the Berlin Missionary Society, Berlin, BMW 2/1210-1.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2017. Published by Oxford University Press on behalf of the American Historical Association. All rights reserved. For permissions, please e-mail journals.permissions@oup.com.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90B788C-24A8-4FA7-B302-071C43A47A31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2: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Siegfried Knak (1875–1955), undated photo. Archive of the Berlin Missionary Society, Berlin, BMW 2/1134-6823.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2017. Published by Oxford University Press on behalf of the American Historical Association. All rights reserved. For permissions, please e-mail journals.permissions@oup.com.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90B788C-24A8-4FA7-B302-071C43A47A31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4: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 Lutheran retreat for Chinese pastors and preachers that the Berlin Missionary Society helped organize in 1930. Archive of the Berlin Missionary Society, Berlin, BMW 2/454-1.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2017. Published by Oxford University Press on behalf of the American Historical Association. All rights reserved. For permissions, please e-mail journals.permissions@oup.com.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90B788C-24A8-4FA7-B302-071C43A47A31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5: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Cover of the inaugural issue of the Wenshe Monthly, 1925.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2017. Published by Oxford University Press on behalf of the American Historical Association. All rights reserved. For permissions, please e-mail journals.permissions@oup.com.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90B788C-24A8-4FA7-B302-071C43A47A31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6: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first Synod of the Lutheran Alliance after the Second World War, October 1946. Archive of the Berlin Missionary Society, Berlin, BMW 2/459-116.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2017. Published by Oxford University Press on behalf of the American Historical Association. All rights reserved. For permissions, please e-mail journals.permissions@oup.com.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90B788C-24A8-4FA7-B302-071C43A47A31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ahr/122.1.8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ahr/122.1.8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ahr/122.1.8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ahr/122.1.8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ahr/122.1.8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93/ahr/122.1.8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Am Hist Rev</a:t>
            </a:r>
            <a:r>
              <a:rPr lang="en-US" altLang="en-US" sz="1000">
                <a:solidFill>
                  <a:srgbClr val="333333"/>
                </a:solidFill>
              </a:rPr>
              <a:t>, Volume 122, Issue 1, 1 February 2017, Pages 85–114,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https://doi.org/10.1093/ahr/122.1.85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1: </a:t>
            </a:r>
            <a:r>
              <a:rPr lang="en-US" altLang="en-US" b="0"/>
              <a:t>Cheng Jingyi. From Who’s Who in China, 3rd ed. (Shanghai, 1925), 153.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073400" y="1371600"/>
            <a:ext cx="299933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Am Hist Rev</a:t>
            </a:r>
            <a:r>
              <a:rPr lang="en-US" altLang="en-US" sz="1000">
                <a:solidFill>
                  <a:srgbClr val="333333"/>
                </a:solidFill>
              </a:rPr>
              <a:t>, Volume 122, Issue 1, 1 February 2017, Pages 85–114,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https://doi.org/10.1093/ahr/122.1.85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3: </a:t>
            </a:r>
            <a:r>
              <a:rPr lang="en-US" altLang="en-US" b="0"/>
              <a:t>Pastor Ling Deyuan (1883–1951) with his family. Archive of the Berlin Missionary Society, Berlin, BMW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527300" y="1371600"/>
            <a:ext cx="407791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Am Hist Rev</a:t>
            </a:r>
            <a:r>
              <a:rPr lang="en-US" altLang="en-US" sz="1000">
                <a:solidFill>
                  <a:srgbClr val="333333"/>
                </a:solidFill>
              </a:rPr>
              <a:t>, Volume 122, Issue 1, 1 February 2017, Pages 85–114,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https://doi.org/10.1093/ahr/122.1.85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2: </a:t>
            </a:r>
            <a:r>
              <a:rPr lang="en-US" altLang="en-US" b="0"/>
              <a:t>Siegfried Knak (1875–1955), undated photo. Archive of the Berlin Missionary Society, Berlin, BMW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857500" y="1371600"/>
            <a:ext cx="3421121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Am Hist Rev</a:t>
            </a:r>
            <a:r>
              <a:rPr lang="en-US" altLang="en-US" sz="1000">
                <a:solidFill>
                  <a:srgbClr val="333333"/>
                </a:solidFill>
              </a:rPr>
              <a:t>, Volume 122, Issue 1, 1 February 2017, Pages 85–114,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https://doi.org/10.1093/ahr/122.1.85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4: </a:t>
            </a:r>
            <a:r>
              <a:rPr lang="en-US" altLang="en-US" b="0"/>
              <a:t>A Lutheran retreat for Chinese pastors and preachers that the Berlin Missionary Society helped organize in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173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Am Hist Rev</a:t>
            </a:r>
            <a:r>
              <a:rPr lang="en-US" altLang="en-US" sz="1000">
                <a:solidFill>
                  <a:srgbClr val="333333"/>
                </a:solidFill>
              </a:rPr>
              <a:t>, Volume 122, Issue 1, 1 February 2017, Pages 85–114,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https://doi.org/10.1093/ahr/122.1.85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5: </a:t>
            </a:r>
            <a:r>
              <a:rPr lang="en-US" altLang="en-US" b="0"/>
              <a:t>Cover of the inaugural issue of the Wenshe Monthly, 1925.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959100" y="1371600"/>
            <a:ext cx="3235315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Am Hist Rev</a:t>
            </a:r>
            <a:r>
              <a:rPr lang="en-US" altLang="en-US" sz="1000">
                <a:solidFill>
                  <a:srgbClr val="333333"/>
                </a:solidFill>
              </a:rPr>
              <a:t>, Volume 122, Issue 1, 1 February 2017, Pages 85–114,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https://doi.org/10.1093/ahr/122.1.85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6: </a:t>
            </a:r>
            <a:r>
              <a:rPr lang="en-US" altLang="en-US" b="0"/>
              <a:t>The first Synod of the Lutheran Alliance after the Second World War, October 1946. Archive of the Berlin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80949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18</Paragraphs>
  <Slides>6</Slides>
  <Notes>6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baseType="lpstr" size="7">
      <vt:lpstr>13_Office Theme</vt:lpstr>
      <vt:lpstr>Figure 1: Cheng Jingyi. From Who’s Who in China, 3rd ed. (Shanghai, 1925), 153.
</vt:lpstr>
      <vt:lpstr>Figure 3: Pastor Ling Deyuan (1883–1951) with his family. Archive of the Berlin Missionary Society, Berlin, BMW ...</vt:lpstr>
      <vt:lpstr>Figure 2: Siegfried Knak (1875–1955), undated photo. Archive of the Berlin Missionary Society, Berlin, BMW ...</vt:lpstr>
      <vt:lpstr>Figure 4: A Lutheran retreat for Chinese pastors and preachers that the Berlin Missionary Society helped organize in ...</vt:lpstr>
      <vt:lpstr>Figure 5: Cover of the inaugural issue of the Wenshe Monthly, 1925.
</vt:lpstr>
      <vt:lpstr>Figure 6: The first Synod of the Lutheran Alliance after the Second World War, October 1946. Archive of the Berlin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2024-04-26T17:58:17Z</dcterms:modified>
</cp:coreProperties>
</file>