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47AA5-9C1C-4536-B698-27F796D4D9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0C46E-FD71-42C1-A907-37F8B06AC2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case with a too-rapid decay in the vertical, from the meridional velocity at a mooring at 23°N, near the Canary Current. In the left panel, the dominant EOF (PEV1=0.74) is in black, while the flat and rough bottom BC1s are depicted in blue and red, respectively. In the right panel is the climatological stratification at the mooring location.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D9E1C-82EF-4EA2-A316-9EC29DAC86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case with a too-rapid decay in the vertical, from the meridional velocity at a mooring at 23°N, near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 case with a too-rapid decay in the vertical, from the meridional velocity at a mooring at 23°N, near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2024-04-26T06:30:33Z</dcterms:modified>
</cp:coreProperties>
</file>