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4E7527-6C8C-4175-87F8-8A0A9B5AEB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FAE37F-10EF-40F8-AB3D-1345E3938A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naming latencies (in ms) for the 3 experimental conditions for 14 participants (behavioral, Group 1) who performed the naming task outside the scanner and for the 12 participants (fMRI, Group 2) performing the task during scanning.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2313CB-7C84-4336-879D-7116F4AAF4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1, January 2008, Pages 171–177,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Mean naming latencies (in ms) for the 3 experimental conditions for 14 participants (behavioral, Group 1) who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Mean naming latencies (in ms) for the 3 experimental conditions for 14 participants (behavioral, Group 1) who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2024-04-26T07:41:18Z</dcterms:modified>
</cp:coreProperties>
</file>