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9164E-67DB-48EA-B0BA-218534C71F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6FF34-63DF-44C2-8152-DA2667BC0B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Cancer Registration Process for CBTRUS Reporting.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9CF51-EEDC-43B6-A4BD-16F56E01BC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w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18, Issue suppl_5, October 2016, Pages v1–v75,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https://doi.org/10.1093/neuonc/now207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Schematic of Cancer Registration Process for CBTRUS Reporting.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Schematic of Cancer Registration Process for CBTRUS Reporting.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2024-04-26T03:11:23Z</dcterms:modified>
</cp:coreProperties>
</file>