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3D03C-DEFD-4580-9FE3-B1121B441D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C82BE-71CF-43A4-8274-EE6CDD5750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types of AF. AF = atrial fibrillation; CV = cardioversion. The arrhythmia tends to progress from paroxysmal (self-terminating, usually &lt;48 h) to persistent [non-self-terminating or requiring cardioversion (CV)], long-standing persistent (lasting longer than 1 year) and eventually to permanent (accepted) AF. First-onset AF may be the first of recurrent attacks or already be deemed permanent.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367A7-C0D0-4AF7-918F-B99AE0409A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Different types of AF. AF = atrial fibrillation; CV = cardioversion. The arrhythmia tends to progress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Different types of AF. AF = atrial fibrillation; CV = cardioversion. The arrhythmia tends to progress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2024-04-26T19:10:25Z</dcterms:modified>
</cp:coreProperties>
</file>