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E7FED7-0DD8-4E5E-8AD8-9607FF00C3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AC1F67-46F1-4011-88F3-AA97AB5FD5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Segmental and mean strain ( ε ) as well as systolic ( S ) and early diastolic ( E ) strain rate data for the radial plane pre- and post-race.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90439A-D6D5-4B6B-A4AC-C9C7CA7F86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echocard/jen2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10, Issue 2, March 2009, Pages 238–243,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https://doi.org/10.1093/ejechocard/jen207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Segmental and mean strain ( ε ) as well as systolic ( S ) and early diastolic ( E ) strain rate data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Segmental and mean strain ( ε ) as well as systolic ( S ) and early diastolic ( E ) strain rate data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2024-04-26T17:27:46Z</dcterms:modified>
</cp:coreProperties>
</file>