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138A885-76F7-4DD1-AE83-932D3343C141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9A7A2E9-93D5-4C26-9F08-2BC7907897F6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Baseline characteristics of the study subjects.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0C59445-EDFB-4BEA-9C08-15A94B411FA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Disposition of the study subjects. ENF, enfuvirtide; rx, treatment; VCV, vicriviroc.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0C59445-EDFB-4BEA-9C08-15A94B411FA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change in HIV-1 RNA level (log10 copies/mL) through week 24. Bars represent the 95% confidence intervals.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0C59445-EDFB-4BEA-9C08-15A94B411FA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Virologic and immunologic responses.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0C59445-EDFB-4BEA-9C08-15A94B411FAB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Time to virologic failure through week 48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0C59445-EDFB-4BEA-9C08-15A94B411FAB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change in CD4 cell count (cells/mm3) through week 24. Bars represent the 95% confidence intervals.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0C59445-EDFB-4BEA-9C08-15A94B411FAB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5187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5187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5187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5187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86/5187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86/5187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196, Issue 2, 15 July 2007, Pages 304–312,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https://doi.org/10.1086/518797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1. </a:t>
            </a:r>
            <a:r>
              <a:rPr lang="en-US" altLang="en-US" b="0"/>
              <a:t>Baseline characteristics of the study subjects.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86000" y="1371600"/>
            <a:ext cx="457318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196, Issue 2, 15 July 2007, Pages 304–312,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https://doi.org/10.1086/518797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Disposition of the study subjects. ENF, enfuvirtide; rx, treatment; VCV, vicriviroc.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0108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196, Issue 2, 15 July 2007, Pages 304–312,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https://doi.org/10.1086/518797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Mean change in HIV-1 RNA level (log</a:t>
            </a:r>
            <a:r>
              <a:rPr lang="en-US" altLang="en-US" b="0" baseline="-25000"/>
              <a:t>10</a:t>
            </a:r>
            <a:r>
              <a:rPr lang="en-US" altLang="en-US" b="0"/>
              <a:t> copies/mL) through week 24. Bars represent the 95%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175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196, Issue 2, 15 July 2007, Pages 304–312,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https://doi.org/10.1086/518797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2. </a:t>
            </a:r>
            <a:r>
              <a:rPr lang="en-US" altLang="en-US" b="0"/>
              <a:t>Virologic and immunologic responses.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1534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196, Issue 2, 15 July 2007, Pages 304–312,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https://doi.org/10.1086/518797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Time to virologic failure through week 48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8929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196, Issue 2, 15 July 2007, Pages 304–312,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https://doi.org/10.1086/518797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Mean change in CD4 cell count (cells/mm3) through week 24. Bars represent the 95% confidence intervals.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34822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Table 1. Baseline characteristics of the study subjects.
</vt:lpstr>
      <vt:lpstr>Figure 1. Disposition of the study subjects. ENF, enfuvirtide; rx, treatment; VCV, vicriviroc.
</vt:lpstr>
      <vt:lpstr>Figure 2. Mean change in HIV-1 RNA level (log10 copies/mL) through week 24. Bars represent the 95% ...</vt:lpstr>
      <vt:lpstr>Table 2. Virologic and immunologic responses.
</vt:lpstr>
      <vt:lpstr>Figure 3. Time to virologic failure through week 48
</vt:lpstr>
      <vt:lpstr>Figure 4. Mean change in CD4 cell count (cells/mm3) through week 24. Bars represent the 95% confidence intervals.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2024-04-26T17:26:38Z</dcterms:modified>
</cp:coreProperties>
</file>