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471FE-DD59-4286-AED5-90886AF4C8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B469D-6CEC-4700-8C6B-429B9E2D67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Calyptogena rectimargoScarlato, 1981, RV Gagara, stn 231, holotype, ZIN RAN 9970, L=48.2 mm. A. Exterior of left valve. B. Exterior of right valve. C. Interior of left valve. D. Interior of right valve. E. Left hinge plate. F. Right hinge plate. G. Dorsal view. H. Anterior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24BFB-E8BB-4963-9B43-2FFAB67FF7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l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72, Issue 4, November 2006, Pages 359–395, </a:t>
            </a:r>
            <a:r>
              <a:rPr lang="en-US" altLang="en-US" sz="1000">
                <a:solidFill>
                  <a:srgbClr val="333333"/>
                </a:solidFill>
                <a:hlinkClick r:id="rId3"/>
              </a:rPr>
              <a:t>https://doi.org/10.1093/mollus/eyl022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Calyptogena rectimargoScarlato, 1981, RV Gagara, stn 231, holotype, ZIN RAN 9970, L=48.2 mm. A. Exterior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Calyptogena rectimargoScarlato, 1981, RV Gagara, stn 231, holotype, ZIN RAN 9970, L=48.2 mm. A. Exterior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2024-04-26T20:21:44Z</dcterms:modified>
</cp:coreProperties>
</file>