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965D5-2617-4161-BA6F-D73E037036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C73D1-25C6-4707-9E5D-A4363A360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21D17-DF35-403C-A235-C1BE2F1C9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2024-04-27T00:55:32Z</dcterms:modified>
</cp:coreProperties>
</file>