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1F4B7-0048-4BB0-B057-25EAA1EEDC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2CCE4-DCF7-4E1E-9B27-6AC17E9C24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mGluR1 expression in the CA1 region. (A–D) An antibody directed to the N-terminal end of mGluR1 (pan-mGluR1 antibody) detected immunoreactivity in stratum oriens interneurons and in the stratum pyramidale of CA1 in both control (+/+) and knockout (−/−) mice (A, B). As shown in panels (C, D), immunostaining was punctate in the periphery of NeuN-immunoreactive neurons. (E–H) An antibody to β-galactosidase detected the fusion protein present in knockout mice, with a similar tissue distribution. (I, J). Both pan-mGluR1 and β-galactosidase antibodies yielded intense immunostaining in CA3 stratum pyramidale. Calibration bars, (A, B, E, F, I, and J) 50 μm in A; (C, D, G, and H) 10 μm in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5E15D-C99A-4935-B07F-D44FA76F57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1653–1663,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mGluR1 expression in the CA1 region. (A–D) An antibody directed to the N-terminal end of mGluR1 (pan-mGluR1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mGluR1 expression in the CA1 region. (A–D) An antibody directed to the N-terminal end of mGluR1 (pan-mGluR1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2024-04-26T19:51:29Z</dcterms:modified>
</cp:coreProperties>
</file>