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D2000B-9A5F-47EF-85C0-FD11B32D00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BB2A2-3962-4806-8DA9-A6E50A9A7E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 Combined schematic representation of genomic regions containing genes encoding monooxygenases and enzymes presumably involved in the initial oxidation of alkanes derived from the analysis of proteomic (Sabirova, 2006) and transcriptomic data. Genes upregulated in alkane-grown cells are shown in black; white-colored ORFs with black frames show genes in the Alcanivorax borkumensis genome that seem not to be upregulated; grey-colored ORFs show the P450-1 and P450-2 genes (ABO_0201 and ABO_2288, correspondingly), encoding identical p450 cytochrome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036A51-52BF-4E89-B54A-FB0C6EC032D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 Representation of the metabolic response of Alcanivorax borkumensis SK2 to alkane exposure as opposed to pyruvate. Genes repressed or induced after exposure to alkanes are shown with a grey or a red background,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036A51-52BF-4E89-B54A-FB0C6EC032D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 Transmission electron microscopy observations of Alcanivorax borkumensis SK2 cells, their adhesion, and biofilm formation on abiotic surfaces. The cells were grown on either pyruvate (a, b) or hexadecane (c, d) on Permanox slides in ONR7a medium. The biofilms were monitored after 4 days (a, c) and 10 days (b, d) of growth.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036A51-52BF-4E89-B54A-FB0C6EC032D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11.02279.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11.02279.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11.02279.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319, Issue 2, June 2011, Pages 160–168, </a:t>
            </a:r>
            <a:r>
              <a:rPr lang="en-US" altLang="en-US" sz="1000">
                <a:solidFill>
                  <a:srgbClr val="333333"/>
                </a:solidFill>
                <a:hlinkClick r:id="rId3"/>
              </a:rPr>
              <a:t>https://doi.org/10.1111/j.1574-6968.2011.02279.x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Combined schematic representation of genomic regions containing genes encoding monooxygenases and enzymes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160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319, Issue 2, June 2011, Pages 160–168, </a:t>
            </a:r>
            <a:r>
              <a:rPr lang="en-US" altLang="en-US" sz="1000">
                <a:solidFill>
                  <a:srgbClr val="333333"/>
                </a:solidFill>
                <a:hlinkClick r:id="rId3"/>
              </a:rPr>
              <a:t>https://doi.org/10.1111/j.1574-6968.2011.02279.x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Representation of the metabolic response of Alcanivorax borkumensis SK2 to alkane exposure as opposed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34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319, Issue 2, June 2011, Pages 160–168, </a:t>
            </a:r>
            <a:r>
              <a:rPr lang="en-US" altLang="en-US" sz="1000">
                <a:solidFill>
                  <a:srgbClr val="333333"/>
                </a:solidFill>
                <a:hlinkClick r:id="rId3"/>
              </a:rPr>
              <a:t>https://doi.org/10.1111/j.1574-6968.2011.02279.x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Transmission electron microscopy observations of Alcanivorax borkumensis SK2 cells, their adhesion,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81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Combined schematic representation of genomic regions containing genes encoding monooxygenases and enzymes ...</vt:lpstr>
      <vt:lpstr>2 Representation of the metabolic response of Alcanivorax borkumensis SK2 to alkane exposure as opposed to ...</vt:lpstr>
      <vt:lpstr>3 Transmission electron microscopy observations of Alcanivorax borkumensis SK2 cells, their adhesion,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2024-04-26T14:58:22Z</dcterms:modified>
</cp:coreProperties>
</file>