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BED979-DC37-4AD3-8061-D3D4BC0C95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4FCAE-9A1E-4DD6-8F73-2F85F89852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D3826-6678-4553-B96C-FF3B91338E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p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25, Issue 2, March 2010, Pages 104–111,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https://doi.org/10.1093/heapol/czp055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2024-04-26T13:52:29Z</dcterms:modified>
</cp:coreProperties>
</file>