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CA30E-AEC1-4234-A2B7-1CD6AF54FE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B82D4-CF3C-42EA-8652-BACCBE9402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the Victorian state showing the two distinct regional clusters A (inner east of Melbourne) and B* (outer south-west ~35 km from Melbourne) where the 9 fentanyl and heroin combination deaths occurred.
*Region where exhibits were located have confirmed by the laboratory to contain fentanyl-laced heroin.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CFECF-E318-43F2-86E6-7408015FC4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x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41, Issue 4, May 2017, Pages 318–324,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https://doi.org/10.1093/jat/bkx013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Map of the Victorian state showing the two distinct regional clusters A (inner east of Melbourne) and B*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34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Map of the Victorian state showing the two distinct regional clusters A (inner east of Melbourne) and B*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2024-05-10T22:04:00Z</dcterms:modified>
</cp:coreProperties>
</file>