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6C61C9-1C49-4F94-AB62-414FE3475F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634741-7D0C-439B-8D6F-22297DD3DE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Map of the Victorian state showing the two distinct regional clusters A (inner east of Melbourne) and B* (outer south-west ~35 km from Melbourne) where the 9 fentanyl and heroin combination deaths occurred.
*Region where exhibits were located have confirmed by the laboratory to contain fentanyl-laced heroin.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2017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8276D0-7DE2-4959-A5EB-3B48F4D96B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t/bkx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41, Issue 4, May 2017, Pages 318–324,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https://doi.org/10.1093/jat/bkx013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Map of the Victorian state showing the two distinct regional clusters A (inner east of Melbourne) and B*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034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Map of the Victorian state showing the two distinct regional clusters A (inner east of Melbourne) and B*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2024-09-20T08:39:42Z</dcterms:modified>
</cp:coreProperties>
</file>