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3AFA84-E046-4CA7-B277-608AE80F7F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B2C818-E91D-4443-8DCD-9D044004E6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Pyramid of regulatory supports. Source: Adapted from Braithwaite et al. [16].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51563-F88E-4754-B495-D25A37F59A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r0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2012, Pages 88–94,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https://doi.org/10.1093/intqhc/mzr078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Pyramid of regulatory supports. Source: Adapted from Braithwaite et al. [16].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Pyramid of regulatory supports. Source: Adapted from Braithwaite et al. [16].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2024-04-27T05:21:29Z</dcterms:modified>
</cp:coreProperties>
</file>