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29487-FEA9-457E-8DB0-5257B17435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83D89-0206-4C82-A738-B5930833F9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7F79E5-C8E3-429C-A7D7-39E72C81D0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2024-04-26T03:03:29Z</dcterms:modified>
</cp:coreProperties>
</file>