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710C9-2283-434E-B719-FC2C99CB27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FDBA55-2EE6-4C7C-AD51-8893E3CD09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TFP in Italy (1900–60).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6830E-97DD-4B9D-87D1-921CB5223E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chairs in Italy (1900–40 and 1900–60).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6830E-97DD-4B9D-87D1-921CB5223ED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chairs in Italy, divided by disciplinary field (1900–40 and 1900–60).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6830E-97DD-4B9D-87D1-921CB5223ED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ipol/sct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ipol/sct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ipol/sct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41, Issue 1, February 2014, Pages 15–28,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https://doi.org/10.1093/scipol/sct030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Growth of TFP in Italy (1900–60).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65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41, Issue 1, February 2014, Pages 15–28,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https://doi.org/10.1093/scipol/sct030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Total number of chairs in Italy (1900–40 and 1900–60).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79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41, Issue 1, February 2014, Pages 15–28,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https://doi.org/10.1093/scipol/sct030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Number of chairs in Italy, divided by disciplinary field (1900–40 and 1900–60).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80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Growth of TFP in Italy (1900–60).
</vt:lpstr>
      <vt:lpstr>Figure 2. Total number of chairs in Italy (1900–40 and 1900–60).
</vt:lpstr>
      <vt:lpstr>Figure 3. Number of chairs in Italy, divided by disciplinary field (1900–40 and 1900–60).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2024-04-27T01:07:46Z</dcterms:modified>
</cp:coreProperties>
</file>