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EC77F2-DD98-46C6-B1C8-D05DF3BC41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D01C8-D0B6-428D-B8CD-1CF74DD963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individuals among cocaine symptom counts in carriers and non-carriers of (A) any CHRNB3 variant or (B) CHRNB3 H329Y.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64278D-B269-4698-880D-9D6BD4C8E6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3, 1 February 2014, Pages 810–819,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Proportion of individuals among cocaine symptom counts in carriers and non-carriers of (A) any CHRNB3 variant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Proportion of individuals among cocaine symptom counts in carriers and non-carriers of (A) any CHRNB3 variant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2024-04-26T22:18:18Z</dcterms:modified>
</cp:coreProperties>
</file>