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8A716F-3DC9-4127-B9FF-CBBC76992C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1FFEED-E124-41B1-B2EB-6956569285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Sequence of events in the spatial set of the passive viewing task. Successive frames represent stimulus presentations on a computer screen. The monkeys were required to fixate on a target while a stimulus appeared at one of 9 spatial locations arranged on a 3 × 3 grid of 10° dimensions. Circle indicates the (invisible) fixation window. A stimulus could be followed by a second stimulus at the same or diametric spatial location. At the last frame, the fixation point was turned off and the monkeys were rewarded simply for maintaining fixation up to that point. (B) The 8 stimuli used in the feature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A4FCE3-8877-4750-A7A9-C4A2E4B1B1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i70–i76, </a:t>
            </a:r>
            <a:r>
              <a:rPr lang="en-US" altLang="en-US" sz="1000">
                <a:solidFill>
                  <a:srgbClr val="333333"/>
                </a:solidFill>
                <a:hlinkClick r:id="rId3"/>
              </a:rPr>
              <a:t>https://doi.org/10.1093/cercor/bhm063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Sequence of events in the spatial set of the passive viewing task. Successive frames represent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Sequence of events in the spatial set of the passive viewing task. Successive frames represent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2024-04-26T13:13:50Z</dcterms:modified>
</cp:coreProperties>
</file>