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C5124-D131-44FA-A2CF-3EC297F9BD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AF86F0-6C4D-498D-B604-27F40FB448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Unoccupied AChR clusters are also found in the SMA animal at PND02 with snyaptophysin presynaptic staining. AChR clusters in the intercostal muscles of PND02 normal ( A – C ) carrier ( D – F ) and SMA ( G – I ) littermates. GFP and synaptophysin double staining reveals the motor neuron axons innervating the intercostal muscles in (A), (D), (G). Alpha-bungarotoxin labels the AChR clusters in (B), (E), (H), and merged confocal images are shown in (C), (F), (I). AChR clusters are fully innervated in normal and carrier animals while several AChR clusters are unoccupied in the SMA animal (arrowheads). In this micrograph a fully occupied AchR cluster is also shown (arrow). Scale bar represents 50 µm in each micrograph.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E5E8FA-9CCA-4394-9BA8-DF03B0E314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18, 15 September 2008, Pages 2900–2909, </a:t>
            </a:r>
            <a:r>
              <a:rPr lang="en-US" altLang="en-US" sz="1000">
                <a:solidFill>
                  <a:srgbClr val="333333"/>
                </a:solidFill>
                <a:hlinkClick r:id="rId3"/>
              </a:rPr>
              <a:t>https://doi.org/10.1093/hmg/ddn189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Unoccupied AChR clusters are also found in the SMA animal at PND02 with snyaptophysin presynaptic staining.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Unoccupied AChR clusters are also found in the SMA animal at PND02 with snyaptophysin presynaptic staining.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2024-04-26T10:15:45Z</dcterms:modified>
</cp:coreProperties>
</file>