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2FC79-5B33-4627-8E5F-454D6F9BAD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E2ACF-69ED-4EAC-9384-6109CE8CE2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efficacy.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8B408-D90D-4082-8A21-FBE6FE8A8D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i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44, Issue 11, November 2005, Pages 1414–1421,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Overall efficacy.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Overall efficacy.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2024-04-26T23:56:28Z</dcterms:modified>
</cp:coreProperties>
</file>