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E6AF61-8C39-4CF2-BDBE-7E5223BD34A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5D026E-58B1-4B09-B257-0FBDB629060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Ventricular tachycardia score criteria; representative QRS morphologies. For panel descriptions see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2015.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EB8F14-BE38-4349-B8A0-2FEAB8FD469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QRS morphologies in leads V1 and II that do not fulfil the criteria of VT score morphologies. (A1) Classic rsR′ pattern of right bundle branch block. (A2–A5) Notch on the ascending limb of the R wave with the notch's nadir in the lower part of the R wave. (A6 and –A7) qR pattern. (B1–B4) Short RWPT (R-wave peak time): from the beginning of the QRS to the r or R wave peak there is &lt;50 ms. (B5 and B6) Short interval from the beginning of the QRS to the S wave notch.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2015.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EB8F14-BE38-4349-B8A0-2FEAB8FD469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Receiver operating characteristic curve for VT score. AUC, area under the curve.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2015.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EB8F14-BE38-4349-B8A0-2FEAB8FD4690}"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opace/euv1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opace/euv11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opace/euv1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18, Issue 4, April 2016, Pages 578–584, </a:t>
            </a:r>
            <a:r>
              <a:rPr lang="en-US" altLang="en-US" sz="1000">
                <a:solidFill>
                  <a:srgbClr val="333333"/>
                </a:solidFill>
                <a:hlinkClick r:id="rId3"/>
              </a:rPr>
              <a:t>https://doi.org/10.1093/europace/euv118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Ventricular tachycardia score criteria; representative QRS morphologies. For panel descriptions see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603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18, Issue 4, April 2016, Pages 578–584, </a:t>
            </a:r>
            <a:r>
              <a:rPr lang="en-US" altLang="en-US" sz="1000">
                <a:solidFill>
                  <a:srgbClr val="333333"/>
                </a:solidFill>
                <a:hlinkClick r:id="rId3"/>
              </a:rPr>
              <a:t>https://doi.org/10.1093/europace/euv118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QRS morphologies in leads V1 and II that do not fulfil the criteria of VT score morphologies.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8556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18, Issue 4, April 2016, Pages 578–584, </a:t>
            </a:r>
            <a:r>
              <a:rPr lang="en-US" altLang="en-US" sz="1000">
                <a:solidFill>
                  <a:srgbClr val="333333"/>
                </a:solidFill>
                <a:hlinkClick r:id="rId3"/>
              </a:rPr>
              <a:t>https://doi.org/10.1093/europace/euv118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Receiver operating characteristic curve for VT score. AUC, area under the curve.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347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Ventricular tachycardia score criteria; representative QRS morphologies. For panel descriptions see the ...</vt:lpstr>
      <vt:lpstr>Figure 2 Examples of QRS morphologies in leads V1 and II that do not fulfil the criteria of VT score morphologies. ...</vt:lpstr>
      <vt:lpstr>Figure 3 Receiver operating characteristic curve for VT score. AUC, area under the curve.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2024-04-26T10:09:02Z</dcterms:modified>
</cp:coreProperties>
</file>